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8"/>
  </p:notesMasterIdLst>
  <p:sldIdLst>
    <p:sldId id="289" r:id="rId2"/>
    <p:sldId id="290" r:id="rId3"/>
    <p:sldId id="306" r:id="rId4"/>
    <p:sldId id="309" r:id="rId5"/>
    <p:sldId id="313" r:id="rId6"/>
    <p:sldId id="291" r:id="rId7"/>
  </p:sldIdLst>
  <p:sldSz cx="9144000" cy="5143500" type="screen16x9"/>
  <p:notesSz cx="6834188" cy="9979025"/>
  <p:embeddedFontLst>
    <p:embeddedFont>
      <p:font typeface="微软雅黑" panose="020B0503020204020204" pitchFamily="34" charset="-122"/>
      <p:regular r:id="rId9"/>
      <p:bold r:id="rId10"/>
    </p:embeddedFont>
    <p:embeddedFont>
      <p:font typeface="华文仿宋" panose="02010600040101010101" pitchFamily="2" charset="-122"/>
      <p:regular r:id="rId11"/>
    </p:embeddedFont>
    <p:embeddedFont>
      <p:font typeface="仿宋_GB2312" panose="02010609030101010101" pitchFamily="49" charset="-122"/>
      <p:regular r:id="rId12"/>
    </p:embeddedFont>
    <p:embeddedFont>
      <p:font typeface="华文中宋" panose="02010600040101010101" pitchFamily="2" charset="-122"/>
      <p:regular r:id="rId13"/>
    </p:embeddedFont>
    <p:embeddedFont>
      <p:font typeface="华文行楷" panose="02010800040101010101" pitchFamily="2" charset="-122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45" autoAdjust="0"/>
    <p:restoredTop sz="94556" autoAdjust="0"/>
  </p:normalViewPr>
  <p:slideViewPr>
    <p:cSldViewPr>
      <p:cViewPr>
        <p:scale>
          <a:sx n="75" d="100"/>
          <a:sy n="75" d="100"/>
        </p:scale>
        <p:origin x="-1062" y="-43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0CDBE4D7-63AD-4ABA-89B0-0101617B61D8}" type="datetimeFigureOut">
              <a:rPr lang="zh-CN" altLang="en-US"/>
              <a:t>2018-10-11</a:t>
            </a:fld>
            <a:endParaRPr lang="zh-CN" altLang="en-US"/>
          </a:p>
        </p:txBody>
      </p:sp>
      <p:sp>
        <p:nvSpPr>
          <p:cNvPr id="9220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None/>
              <a:defRPr sz="1200" smtClean="0"/>
            </a:lvl1pPr>
          </a:lstStyle>
          <a:p>
            <a:pPr>
              <a:defRPr/>
            </a:pPr>
            <a:fld id="{112C3090-3050-49E5-BA3A-910F563B25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64520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97402-8C08-45A1-BBA8-E14F688183CE}" type="datetimeFigureOut">
              <a:rPr lang="zh-CN" altLang="en-US"/>
              <a:t>2018-10-11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BB7FD-FA86-4E55-BAE3-9A4D4674DF4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A3892-6424-4416-852C-7466FF536C7E}" type="datetimeFigureOut">
              <a:rPr lang="zh-CN" altLang="en-US"/>
              <a:t>2018-10-11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AF6C9-FEF9-49E6-B783-58FF7670C8C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AEAF4-5391-4858-BB19-C14555A900DE}" type="datetimeFigureOut">
              <a:rPr lang="zh-CN" altLang="en-US"/>
              <a:t>2018-10-11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C3F0F-868C-4102-9F02-6E567B2A0D3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5FDBA-CC73-46A6-AB1E-E0AC84D8DED1}" type="datetimeFigureOut">
              <a:rPr lang="zh-CN" altLang="en-US"/>
              <a:t>2018-10-11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B6E9B-1C04-40BB-93A9-2C328A49521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C689B-C611-45CA-9A89-F553A3D9FAAD}" type="datetimeFigureOut">
              <a:rPr lang="zh-CN" altLang="en-US"/>
              <a:t>2018-10-11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0D8B1-97C4-4603-98C1-0A30A01DD4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2809A-301D-4BF5-866F-F1A10D93BF48}" type="datetimeFigureOut">
              <a:rPr lang="zh-CN" altLang="en-US"/>
              <a:t>2018-10-11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E5BAE-41A0-4254-AA16-6B05E15EFA9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061FC-C26E-4872-A9AF-0404323ABEF2}" type="datetimeFigureOut">
              <a:rPr lang="zh-CN" altLang="en-US"/>
              <a:t>2018-10-11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3DF2B-EDF4-4617-8167-35890C56F84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12667-7F24-4582-8F24-BBBB9565AC79}" type="datetimeFigureOut">
              <a:rPr lang="zh-CN" altLang="en-US"/>
              <a:t>2018-10-11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B4EFB-3CC9-41B8-88BE-001E9F0ECA0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AF32A-56B3-4551-9915-E79F99847BC1}" type="datetimeFigureOut">
              <a:rPr lang="zh-CN" altLang="en-US"/>
              <a:t>2018-10-11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4351B-9742-4425-BE60-EC3A8B82FF6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38805-7A18-4950-8E17-E8F29D6941EF}" type="datetimeFigureOut">
              <a:rPr lang="zh-CN" altLang="en-US"/>
              <a:t>2018-10-11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E63A6-1555-43A1-A6D2-2EBAA4F5633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5E473-A9CE-40F0-9F86-B70BF47BF200}" type="datetimeFigureOut">
              <a:rPr lang="zh-CN" altLang="en-US"/>
              <a:t>2018-10-11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17856-7364-448C-A4A5-057DE544156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D3468-4093-46FE-9D07-FC412D52BC2F}" type="datetimeFigureOut">
              <a:rPr lang="zh-CN" altLang="en-US"/>
              <a:t>2018-10-11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FD8D717-C7BF-404B-A2F7-90E1C80F933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2018-10-11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914D1B5-01F8-4D0A-8FC7-DBB17558A21A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363663" y="1262063"/>
            <a:ext cx="6416675" cy="92392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buFont typeface="Arial" panose="020B0604020202020204" pitchFamily="34" charset="0"/>
              <a:buNone/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4985405" y="4307284"/>
            <a:ext cx="410240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第三十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八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3120977" y="2895894"/>
            <a:ext cx="6011911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zh-CN" altLang="en-US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锦州</a:t>
            </a:r>
            <a:r>
              <a:rPr lang="zh-CN" altLang="en-US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阳光茂迪新能源</a:t>
            </a:r>
            <a:r>
              <a:rPr lang="zh-CN" altLang="en-US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有限公司</a:t>
            </a:r>
            <a:endParaRPr lang="en-US" altLang="zh-CN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——</a:t>
            </a:r>
            <a:r>
              <a:rPr lang="zh-CN" altLang="en-US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太阳能电池组件</a:t>
            </a:r>
            <a:r>
              <a:rPr lang="zh-CN" altLang="en-US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产品被</a:t>
            </a:r>
            <a:r>
              <a:rPr lang="zh-CN" altLang="en-US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认定</a:t>
            </a:r>
            <a:r>
              <a:rPr lang="zh-CN" altLang="en-US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为</a:t>
            </a:r>
            <a:r>
              <a:rPr lang="zh-CN" altLang="en-US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辽宁</a:t>
            </a:r>
            <a:r>
              <a:rPr lang="zh-CN" altLang="en-US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名</a:t>
            </a:r>
            <a:r>
              <a:rPr lang="zh-CN" altLang="en-US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牌</a:t>
            </a:r>
            <a:r>
              <a:rPr lang="zh-CN" altLang="en-US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产品 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55576" y="195579"/>
            <a:ext cx="76328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锦州</a:t>
            </a:r>
            <a:r>
              <a:rPr lang="zh-CN" alt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阳光茂迪新能源</a:t>
            </a:r>
            <a:r>
              <a:rPr lang="zh-CN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有限公司</a:t>
            </a:r>
            <a:endParaRPr lang="en-US" altLang="zh-CN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pPr algn="ctr"/>
            <a:r>
              <a:rPr lang="en-US" altLang="zh-CN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——</a:t>
            </a:r>
            <a:r>
              <a:rPr lang="zh-CN" alt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太阳能电池组件</a:t>
            </a:r>
            <a:r>
              <a:rPr lang="zh-CN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产品被</a:t>
            </a:r>
            <a:r>
              <a:rPr lang="zh-CN" alt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认定</a:t>
            </a:r>
            <a:r>
              <a:rPr lang="zh-CN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为</a:t>
            </a:r>
            <a:r>
              <a:rPr lang="zh-CN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辽宁</a:t>
            </a:r>
            <a:r>
              <a:rPr lang="zh-CN" altLang="en-US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名</a:t>
            </a:r>
            <a:r>
              <a:rPr lang="zh-CN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牌</a:t>
            </a:r>
            <a:r>
              <a:rPr lang="zh-CN" altLang="en-US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产品</a:t>
            </a:r>
            <a:endParaRPr lang="zh-CN" altLang="en-US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56895" y="513715"/>
            <a:ext cx="8234045" cy="51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 </a:t>
            </a:r>
          </a:p>
        </p:txBody>
      </p:sp>
      <p:sp>
        <p:nvSpPr>
          <p:cNvPr id="2" name="矩形 1"/>
          <p:cNvSpPr/>
          <p:nvPr/>
        </p:nvSpPr>
        <p:spPr>
          <a:xfrm>
            <a:off x="650140" y="1038278"/>
            <a:ext cx="804755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日前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2018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辽宁名牌产品认定结果公布，共认定辽宁重点名牌产品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项，辽宁名牌产品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212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项。其中，锦州阳光能源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有限公司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下属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全资子公司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——锦州阳光茂迪新能源有限公司的太阳能电池组件，荣获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2018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年辽宁名牌产品。</a:t>
            </a: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辽宁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名牌产品认定工作由辽宁省名牌战略推进委员会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(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简称“省名推委”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)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负责，原则上每年进行一次。辽宁名牌产品，是指产品实物质量在省内同类产品中处于领先地位或者达到国内、国际同类产品先进水平，市场占有率和知名度居同行业前列，用户满意度高，具有较强市场竞争能力的产品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92822" y="126742"/>
            <a:ext cx="845693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本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次辽宁名牌产品评选遵循“优中选优、差额选拔”的原则，在评选过程中，根据行业的差异性，对八大行业进行了归类，分别制定了“机械、冶金、石化、建材非消费品类、信息电子类”“轻工、纺织、建材消费品类”“食品及农产品加工类”打分体系，保证了评选的行业代表性。</a:t>
            </a: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随着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全球经济竞争进一步扩大化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中国进入了名牌产品竞争时代。参评辽宁省名牌产品是引导企业树立品牌意识，用产品品牌开拓市场，提升市场占有率，提升产品的品牌知名度和市场竞争力的重要标志。拥有名牌就意味着拥有市场、竞争实力、企业利润和信誉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就能在激烈的市场竞争中立于不败之地。相信集团公司将以此次入围辽宁省名牌产品为有利契机，以“诚信、创新、竞争、卓越”的发展理念，以规范管理、强化品质、诚信经营、优质服务，生产世界一流产品，打造国际知名企业，为推动集团公司创新发展不懈努力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955" y="1044102"/>
            <a:ext cx="4770090" cy="30552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569910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2018-10-10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三十六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电子报第三十六期</Template>
  <TotalTime>106</TotalTime>
  <Words>382</Words>
  <Application>Microsoft Office PowerPoint</Application>
  <PresentationFormat>全屏显示(16:9)</PresentationFormat>
  <Paragraphs>12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5" baseType="lpstr">
      <vt:lpstr>Arial</vt:lpstr>
      <vt:lpstr>宋体</vt:lpstr>
      <vt:lpstr>微软雅黑</vt:lpstr>
      <vt:lpstr>华文仿宋</vt:lpstr>
      <vt:lpstr>仿宋_GB2312</vt:lpstr>
      <vt:lpstr>华文中宋</vt:lpstr>
      <vt:lpstr>华文行楷</vt:lpstr>
      <vt:lpstr>Calibri</vt:lpstr>
      <vt:lpstr>电子报第三十六期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8</cp:revision>
  <dcterms:created xsi:type="dcterms:W3CDTF">2018-10-10T00:55:34Z</dcterms:created>
  <dcterms:modified xsi:type="dcterms:W3CDTF">2018-10-11T00:22:34Z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2052-10.1.0.7469</vt:lpwstr>
  </property>
</Properties>
</file>