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328" r:id="rId4"/>
    <p:sldId id="329" r:id="rId5"/>
    <p:sldId id="330" r:id="rId6"/>
    <p:sldId id="291" r:id="rId7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9"/>
      <p:bold r:id="rId10"/>
    </p:embeddedFont>
    <p:embeddedFont>
      <p:font typeface="华文行楷" panose="02010800040101010101" pitchFamily="2" charset="-122"/>
      <p:regular r:id="rId11"/>
    </p:embeddedFont>
    <p:embeddedFont>
      <p:font typeface="华文细黑" panose="02010600040101010101" pitchFamily="2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仿宋_GB2312" panose="02010609030101010101" pitchFamily="49" charset="-122"/>
      <p:regular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1786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2018-10-25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6" y="4307284"/>
            <a:ext cx="410240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第三十九期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995936" y="3303588"/>
            <a:ext cx="4870252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同心同德、奋发有为、共创美好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明天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356146" y="1131590"/>
            <a:ext cx="8667750" cy="383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9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为传达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第五次司务会会议精神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，布置下一步具体工作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在办公楼二楼西侧会议室召开了集团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五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集团公司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中层以上干部会议，本次会议由总经理主持。</a:t>
            </a:r>
          </a:p>
          <a:p>
            <a:pPr>
              <a:lnSpc>
                <a:spcPct val="19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总经理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首先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传达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了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23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次司务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会的会议精神。主要内容有：分析当前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中国经济形势、光伏产业形势和我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集团自身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形势；明确了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大重要工作方向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。总经理讲话形势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分析深刻，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内容具体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全面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工作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宋体" panose="02010600030101010101" pitchFamily="2" charset="-122"/>
              </a:rPr>
              <a:t>布置详细，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使在座的各位中层以上人员对公司前景充满信心。讲话最后希望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高度重视、逐级传达，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根据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大主要工作方向和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项具体工作指令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制定工作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计划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并抓好落实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做好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年相关收尾工作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着手谋划好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年的工作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全员努力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力争实现明年一季度的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开门红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1119509" y="43086"/>
            <a:ext cx="7483475" cy="1105535"/>
          </a:xfrm>
          <a:prstGeom prst="rect">
            <a:avLst/>
          </a:prstGeom>
        </p:spPr>
        <p:txBody>
          <a:bodyPr lIns="91428" tIns="45714" rIns="91428" bIns="45714">
            <a:spAutoFit/>
          </a:bodyPr>
          <a:lstStyle/>
          <a:p>
            <a:pPr algn="ctr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600" b="1" cap="all" noProof="1" smtClean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同心同德、奋发有为、共创美好明天</a:t>
            </a:r>
            <a:endParaRPr lang="en-US" altLang="zh-CN" sz="2600" b="1" cap="all" noProof="1" smtClean="0"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r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zh-CN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——</a:t>
            </a:r>
            <a:r>
              <a:rPr lang="en-US" altLang="zh-CN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2018</a:t>
            </a:r>
            <a:r>
              <a:rPr lang="zh-CN" altLang="en-US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</a:t>
            </a:r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第五次</a:t>
            </a:r>
            <a:r>
              <a:rPr lang="zh-CN" altLang="en-US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全体中层会议相关报道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147" name="矩形 2"/>
          <p:cNvSpPr>
            <a:spLocks noChangeArrowheads="1"/>
          </p:cNvSpPr>
          <p:nvPr/>
        </p:nvSpPr>
        <p:spPr bwMode="auto">
          <a:xfrm>
            <a:off x="336550" y="488950"/>
            <a:ext cx="8667750" cy="353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总经理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讲话后，董事长做重要讲话。讲话分为三个方面：一、向管理要效益。日后行业竞争的焦点是降低制造费用和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三项费用，因此各专业公司各部门要向管理要效益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剥离不能创造效益的岗位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。二、损失浪费不能再度发生。我们在管理上依然存在漏洞，在生死攸关的关键时刻，要杜绝损失浪费的事情再次发生。三、树立生死危机意识。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可再生能源是大势所趋，但是我们要想享受行业长周期的盛宴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必须拿出真本事，活过去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。希望大家一定要增强危机感，树立危机意识。相信只要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大家同心同德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共同努力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我们一定能度过此次行业危机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阳光能源的明天一定会更加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美好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!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860679" y="4467512"/>
            <a:ext cx="5682615" cy="3987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2018</a:t>
            </a: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年</a:t>
            </a:r>
            <a:r>
              <a:rPr lang="zh-CN" altLang="en-US" sz="20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第五次</a:t>
            </a: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集团公司中层以上管理人员会议现场</a:t>
            </a:r>
          </a:p>
        </p:txBody>
      </p:sp>
      <p:pic>
        <p:nvPicPr>
          <p:cNvPr id="2" name="图片 1" descr="7904674417506551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945" y="251460"/>
            <a:ext cx="5457825" cy="40932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542540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2018-10-25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电子报第二十七期</Template>
  <TotalTime>1</TotalTime>
  <Words>377</Words>
  <Application>Microsoft Office PowerPoint</Application>
  <PresentationFormat>全屏显示(16:9)</PresentationFormat>
  <Paragraphs>10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Arial</vt:lpstr>
      <vt:lpstr>宋体</vt:lpstr>
      <vt:lpstr>微软雅黑</vt:lpstr>
      <vt:lpstr>华文行楷</vt:lpstr>
      <vt:lpstr>华文细黑</vt:lpstr>
      <vt:lpstr>华文中宋</vt:lpstr>
      <vt:lpstr>Calibri</vt:lpstr>
      <vt:lpstr>仿宋_GB2312</vt:lpstr>
      <vt:lpstr>电子报第二十七期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20</cp:revision>
  <dcterms:created xsi:type="dcterms:W3CDTF">2018-10-24T07:19:00Z</dcterms:created>
  <dcterms:modified xsi:type="dcterms:W3CDTF">2018-10-25T02:03:59Z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