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3"/>
  </p:sldMasterIdLst>
  <p:notesMasterIdLst>
    <p:notesMasterId r:id="rId10"/>
  </p:notesMasterIdLst>
  <p:sldIdLst>
    <p:sldId id="289" r:id="rId4"/>
    <p:sldId id="290" r:id="rId5"/>
    <p:sldId id="328" r:id="rId6"/>
    <p:sldId id="332" r:id="rId7"/>
    <p:sldId id="330" r:id="rId8"/>
    <p:sldId id="291" r:id="rId9"/>
  </p:sldIdLst>
  <p:sldSz cx="9144000" cy="5143500"/>
  <p:notesSz cx="6834505" cy="9979025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华文行楷" panose="02010800040101010101" pitchFamily="2" charset="-122"/>
      <p:regular r:id="rId18"/>
    </p:embeddedFont>
    <p:embeddedFont>
      <p:font typeface="华文中宋" panose="02010600040101010101" pitchFamily="2" charset="-122"/>
      <p:regular r:id="rId19"/>
    </p:embeddedFont>
    <p:embeddedFont>
      <p:font typeface="仿宋_GB2312" panose="02010609030101010101" pitchFamily="49" charset="-122"/>
      <p:regular r:id="rId20"/>
    </p:embeddedFont>
    <p:embeddedFont>
      <p:font typeface="华文细黑" panose="02010600040101010101" charset="-122"/>
      <p:regular r:id="rId21"/>
    </p:embeddedFont>
    <p:embeddedFont>
      <p:font typeface="微软雅黑" panose="020B0503020204020204" pitchFamily="34" charset="-122"/>
      <p:regular r:id="rId22"/>
    </p:embeddedFont>
    <p:embeddedFont>
      <p:font typeface="仿宋" panose="02010609060101010101" charset="-122"/>
      <p:regular r:id="rId23"/>
    </p:embeddedFont>
  </p:embeddedFont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9"/>
    <p:restoredTop sz="94556"/>
  </p:normalViewPr>
  <p:slideViewPr>
    <p:cSldViewPr showGuides="1">
      <p:cViewPr>
        <p:scale>
          <a:sx n="75" d="100"/>
          <a:sy n="75" d="100"/>
        </p:scale>
        <p:origin x="-936" y="-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font" Target="fonts/font10.fntdata"/><Relationship Id="rId22" Type="http://schemas.openxmlformats.org/officeDocument/2006/relationships/font" Target="fonts/font9.fntdata"/><Relationship Id="rId21" Type="http://schemas.openxmlformats.org/officeDocument/2006/relationships/font" Target="fonts/font8.fntdata"/><Relationship Id="rId20" Type="http://schemas.openxmlformats.org/officeDocument/2006/relationships/font" Target="fonts/font7.fntdata"/><Relationship Id="rId2" Type="http://schemas.openxmlformats.org/officeDocument/2006/relationships/theme" Target="theme/theme1.xml"/><Relationship Id="rId19" Type="http://schemas.openxmlformats.org/officeDocument/2006/relationships/font" Target="fonts/font6.fntdata"/><Relationship Id="rId18" Type="http://schemas.openxmlformats.org/officeDocument/2006/relationships/font" Target="fonts/font5.fntdata"/><Relationship Id="rId17" Type="http://schemas.openxmlformats.org/officeDocument/2006/relationships/font" Target="fonts/font4.fntdata"/><Relationship Id="rId16" Type="http://schemas.openxmlformats.org/officeDocument/2006/relationships/font" Target="fonts/font3.fntdata"/><Relationship Id="rId15" Type="http://schemas.openxmlformats.org/officeDocument/2006/relationships/font" Target="fonts/font2.fntdata"/><Relationship Id="rId14" Type="http://schemas.openxmlformats.org/officeDocument/2006/relationships/font" Target="fonts/font1.fntdata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0CDBE4D7-63AD-4ABA-89B0-0101617B61D8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53212" cy="37433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4213" y="4740275"/>
            <a:ext cx="5467350" cy="44910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8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 fontAlgn="base">
              <a:defRPr/>
            </a:pPr>
            <a:fld id="{112C3090-3050-49E5-BA3A-910F563B25EB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单击图标添加图片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>
              <a:defRPr/>
            </a:lvl1pPr>
          </a:lstStyle>
          <a:p>
            <a:pPr fontAlgn="auto">
              <a:defRPr/>
            </a:pPr>
            <a:fld id="{E98D3468-4093-46FE-9D07-FC412D52BC2F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>
              <a:defRPr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>
              <a:defRPr smtClean="0"/>
            </a:lvl1pPr>
          </a:lstStyle>
          <a:p>
            <a:pPr fontAlgn="base">
              <a:defRPr/>
            </a:pPr>
            <a:fld id="{7FD8D717-C7BF-404B-A2F7-90E1C80F933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单击图标添加图片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>
              <a:defRPr/>
            </a:lvl1pPr>
          </a:lstStyle>
          <a:p>
            <a:pPr fontAlgn="auto">
              <a:defRPr/>
            </a:pPr>
            <a:fld id="{E98D3468-4093-46FE-9D07-FC412D52BC2F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>
              <a:defRPr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>
              <a:defRPr smtClean="0"/>
            </a:lvl1pPr>
          </a:lstStyle>
          <a:p>
            <a:pPr fontAlgn="base">
              <a:defRPr/>
            </a:pPr>
            <a:fld id="{7FD8D717-C7BF-404B-A2F7-90E1C80F933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28" tIns="45714" rIns="91428" bIns="45714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28" tIns="45714" rIns="91428" bIns="45714"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28" tIns="45714" rIns="91428" bIns="45714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28" tIns="45714" rIns="91428" bIns="45714"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strike="noStrike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阳光能源集团电子报</a:t>
            </a:r>
            <a:endParaRPr lang="zh-CN" altLang="en-US" sz="5400" b="1" strike="noStrike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03973" y="4307284"/>
            <a:ext cx="4065270" cy="6451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buFont typeface="Arial" panose="020B0604020202020204" pitchFamily="34" charset="0"/>
              <a:buNone/>
              <a:defRPr/>
            </a:pPr>
            <a:r>
              <a:rPr lang="en-US" altLang="zh-CN" sz="3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2018</a:t>
            </a:r>
            <a:r>
              <a:rPr lang="zh-CN" altLang="en-US" sz="3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年</a:t>
            </a:r>
            <a:r>
              <a:rPr lang="zh-CN" altLang="en-US" sz="3600" b="1" strike="noStrike" noProof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第四十三期</a:t>
            </a:r>
            <a:endParaRPr lang="zh-CN" altLang="en-US" sz="3600" b="1" strike="noStrike" noProof="1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pic>
        <p:nvPicPr>
          <p:cNvPr id="410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850"/>
            <a:ext cx="1403350" cy="10112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13" y="-15875"/>
            <a:ext cx="9121775" cy="5175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3852545" y="3303905"/>
            <a:ext cx="501396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None/>
              <a:defRPr/>
            </a:pPr>
            <a:r>
              <a:rPr lang="zh-CN" altLang="en-US" b="1" strike="noStrike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各司其职、各尽其责，实现新年开门红  </a:t>
            </a:r>
            <a:r>
              <a:rPr lang="en-US" altLang="zh-CN" b="1" strike="noStrike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——  </a:t>
            </a:r>
            <a:r>
              <a:rPr lang="en-US" altLang="zh-CN" b="1" strike="noStrike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03</a:t>
            </a:r>
            <a:endParaRPr lang="en-US" altLang="zh-CN" b="1" strike="noStrike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355600" y="987425"/>
            <a:ext cx="8667750" cy="383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90000"/>
              </a:lnSpc>
            </a:pPr>
            <a:r>
              <a:rPr lang="en-US" altLang="zh-CN" sz="1600" b="1" strike="noStrike" noProof="1" dirty="0"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    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为传达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2018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年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第六次司务会会议精神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，布置下一步具体工作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，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12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4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日下午三点，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在办公楼二楼西侧会议室召开了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2018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年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第六次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集团公司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中层以上干部会议，本次会议由总经理主持。</a:t>
            </a:r>
            <a:endParaRPr lang="zh-CN" altLang="zh-CN" sz="16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fontAlgn="base">
              <a:lnSpc>
                <a:spcPct val="190000"/>
              </a:lnSpc>
            </a:pP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    </a:t>
            </a:r>
            <a:r>
              <a:rPr lang="zh-CN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总经理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首先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传达</a:t>
            </a:r>
            <a:r>
              <a:rPr lang="zh-CN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了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12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3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日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第六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次司务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会的会议精神。主要内容有：一、中国民营经济机遇。由参加省银保监会议和中国光伏行业协会年会引发的思考。二、分析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光伏产业市场情况。虽然行业新政使得国内市场需求骤降，但好的企业总体业绩仍然乐观，我们要大力开发海外市场。三、近期重点工作方向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）各专业公司重组与产品规划定位（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）加强国外销售力量（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）半导体业务定位（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4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）八字方针（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5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）加强汇款工作（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6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）确保主材物资及时到位（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7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）研究领跑者基地投标组件规格（</a:t>
            </a:r>
            <a:r>
              <a:rPr lang="en-US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8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）做好总结和计划工作。</a:t>
            </a:r>
            <a:endParaRPr lang="zh-CN" altLang="en-US" sz="16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19508" y="43086"/>
            <a:ext cx="7483475" cy="1105535"/>
          </a:xfrm>
          <a:prstGeom prst="rect">
            <a:avLst/>
          </a:prstGeom>
        </p:spPr>
        <p:txBody>
          <a:bodyPr lIns="91428" tIns="45714" rIns="91428" bIns="45714">
            <a:spAutoFit/>
          </a:bodyPr>
          <a:lstStyle/>
          <a:p>
            <a:pPr algn="ctr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600" b="1" strike="noStrike" cap="all" noProof="1" smtClean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各司其职、各尽其责、实现新年开门红</a:t>
            </a:r>
            <a:endParaRPr lang="en-US" altLang="zh-CN" sz="2600" b="1" strike="noStrike" cap="all" noProof="1" smtClean="0"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r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altLang="zh-CN" b="1" strike="noStrike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——</a:t>
            </a:r>
            <a:r>
              <a:rPr lang="en-US" altLang="zh-CN" b="1" strike="noStrike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2018</a:t>
            </a:r>
            <a:r>
              <a:rPr lang="zh-CN" altLang="en-US" b="1" strike="noStrike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</a:t>
            </a:r>
            <a:r>
              <a:rPr lang="zh-CN" altLang="en-US" b="1" strike="noStrike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第六次</a:t>
            </a:r>
            <a:r>
              <a:rPr lang="zh-CN" altLang="en-US" b="1" strike="noStrike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全体中层会议相关报道</a:t>
            </a:r>
            <a:endParaRPr lang="zh-CN" altLang="en-US" b="1" strike="noStrike" cap="all" noProof="1">
              <a:solidFill>
                <a:schemeClr val="accent6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190500" y="54610"/>
            <a:ext cx="8781415" cy="5233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90000"/>
              </a:lnSpc>
            </a:pPr>
            <a:r>
              <a:rPr lang="en-US" altLang="zh-CN" sz="1600" b="1" strike="noStrike" noProof="1" dirty="0"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    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总经理讲话形势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分析深刻，</a:t>
            </a:r>
            <a:r>
              <a:rPr lang="zh-CN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内容具体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全面</a:t>
            </a:r>
            <a:r>
              <a:rPr lang="zh-CN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工作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布置详细，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使在座的各位中层以上人员对公司前景</a:t>
            </a:r>
            <a:r>
              <a:rPr lang="zh-CN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充满信心。讲话最后希望</a:t>
            </a:r>
            <a:r>
              <a:rPr lang="zh-CN" altLang="zh-CN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大家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高度重视、逐级传达，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根据会上布置的八大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工作方向和具体工作指令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制定工作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计划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,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并抓好落实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,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做好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2018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年相关收尾工作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,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着手谋划好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2019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年的工作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,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全员努力</a:t>
            </a:r>
            <a:r>
              <a:rPr lang="en-US" altLang="zh-CN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,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力争实现明年一季度的</a:t>
            </a:r>
            <a:r>
              <a:rPr lang="zh-CN" altLang="en-US" sz="1600" b="1" strike="noStrike" noProof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开门红</a:t>
            </a:r>
            <a:r>
              <a:rPr lang="zh-CN" altLang="en-US" sz="16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+mn-cs"/>
              </a:rPr>
              <a:t>。</a:t>
            </a:r>
            <a:endParaRPr lang="zh-CN" altLang="en-US" sz="16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cs typeface="+mn-cs"/>
            </a:endParaRPr>
          </a:p>
          <a:p>
            <a:pPr fontAlgn="base">
              <a:lnSpc>
                <a:spcPct val="190000"/>
              </a:lnSpc>
            </a:pP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  总经理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讲话后，董事长做重要讲话。讲话分为三个方面：一、详细公布会议请假情况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。建议将请假情况进行细分，将为公司工作辛苦奔波的人员体现出来。二、加强国外销售力量。成立一支新的国外销售团队以扩大我们的国外市场。三、肩负起应担的责任。各司其职、各尽其责，对本部门本职工作负责到底。按照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总经理讲话中提到的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改革、改进、创新、提升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八字方针，继续前行。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四、认真贯彻落实总经理重要讲话精神。最后，董事长在讲话中希望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大家各尽其力，各尽所能，负责做好本职工作并经得起历史和时间的检验！为阳光能源的美好的明天贡献力量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!</a:t>
            </a:r>
            <a:endParaRPr lang="en-US" altLang="zh-CN" sz="16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base">
              <a:lnSpc>
                <a:spcPct val="190000"/>
              </a:lnSpc>
            </a:pPr>
            <a:endParaRPr lang="zh-CN" altLang="en-US" sz="16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1860679" y="4467512"/>
            <a:ext cx="5682615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buFont typeface="Arial" panose="020B0604020202020204" pitchFamily="34" charset="0"/>
              <a:buNone/>
              <a:defRPr/>
            </a:pPr>
            <a:r>
              <a:rPr lang="en-US" altLang="zh-CN" sz="2000" b="1" strike="noStrike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2018</a:t>
            </a:r>
            <a:r>
              <a:rPr lang="zh-CN" altLang="en-US" sz="2000" b="1" strike="noStrike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年</a:t>
            </a:r>
            <a:r>
              <a:rPr lang="zh-CN" altLang="en-US" sz="2000" b="1" strike="noStrike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第六次</a:t>
            </a:r>
            <a:r>
              <a:rPr lang="zh-CN" altLang="en-US" sz="2000" b="1" strike="noStrike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集团公司中层以上管理人员会议现场</a:t>
            </a:r>
            <a:endParaRPr lang="zh-CN" altLang="en-US" sz="2000" b="1" strike="noStrike" noProof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" name="图片 1" descr="3227772980909561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010" y="361315"/>
            <a:ext cx="5173980" cy="38811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图片 2" descr="微信图片_201801181425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462" y="-15875"/>
            <a:ext cx="9178925" cy="5173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291715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 fontAlgn="base">
              <a:buFont typeface="Arial" panose="020B0604020202020204" pitchFamily="34" charset="0"/>
              <a:buNone/>
              <a:defRPr/>
            </a:pPr>
            <a:r>
              <a:rPr lang="en-US" altLang="zh-CN" sz="3200" b="1" strike="noStrike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2018-12-5</a:t>
            </a:r>
            <a:endParaRPr lang="en-US" altLang="zh-CN" sz="3200" b="1" strike="noStrike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电子报第二十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电子报第二十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电子报第二十七期</Template>
  <TotalTime>0</TotalTime>
  <Words>840</Words>
  <Application>WPS 演示</Application>
  <PresentationFormat>全屏显示(16:9)</PresentationFormat>
  <Paragraphs>20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9" baseType="lpstr">
      <vt:lpstr>Arial</vt:lpstr>
      <vt:lpstr>宋体</vt:lpstr>
      <vt:lpstr>Wingdings</vt:lpstr>
      <vt:lpstr>Calibri</vt:lpstr>
      <vt:lpstr>华文行楷</vt:lpstr>
      <vt:lpstr>华文中宋</vt:lpstr>
      <vt:lpstr>仿宋_GB2312</vt:lpstr>
      <vt:lpstr>华文细黑</vt:lpstr>
      <vt:lpstr>微软雅黑</vt:lpstr>
      <vt:lpstr>Arial Unicode MS</vt:lpstr>
      <vt:lpstr>仿宋</vt:lpstr>
      <vt:lpstr>电子报第二十七期</vt:lpstr>
      <vt:lpstr>1_电子报第二十七期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13604164880</cp:lastModifiedBy>
  <cp:revision>30</cp:revision>
  <dcterms:created xsi:type="dcterms:W3CDTF">2018-10-24T07:19:00Z</dcterms:created>
  <dcterms:modified xsi:type="dcterms:W3CDTF">2018-12-05T01:55:47Z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2052-11.1.0.7989</vt:lpwstr>
  </property>
</Properties>
</file>