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7" r:id="rId4"/>
    <p:sldId id="300" r:id="rId5"/>
    <p:sldId id="301" r:id="rId6"/>
    <p:sldId id="302" r:id="rId7"/>
    <p:sldId id="291" r:id="rId8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仿宋_GB2312" panose="02010609030101010101" pitchFamily="49" charset="-122"/>
      <p:regular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12"/>
      </p:cViewPr>
      <p:guideLst>
        <p:guide orient="horz" pos="1617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0457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69" y="4299942"/>
            <a:ext cx="31790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" y="-3100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499992" y="3124200"/>
            <a:ext cx="357695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金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猪贺岁 春联送福         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2951820" y="195485"/>
            <a:ext cx="324036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金</a:t>
            </a:r>
            <a:r>
              <a:rPr lang="zh-CN" altLang="en-US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猪贺岁 </a:t>
            </a:r>
            <a:r>
              <a:rPr lang="zh-CN" altLang="en-US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 春联</a:t>
            </a:r>
            <a:r>
              <a:rPr lang="zh-CN" altLang="en-US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送</a:t>
            </a:r>
            <a:r>
              <a:rPr lang="zh-CN" altLang="en-US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宋体" panose="02010600030101010101" pitchFamily="2" charset="-122"/>
              </a:rPr>
              <a:t>福</a:t>
            </a:r>
            <a:r>
              <a:rPr lang="zh-CN" altLang="en-US" sz="1400" b="0" dirty="0" smtClean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zh-CN" sz="1400" dirty="0" smtClean="0">
              <a:solidFill>
                <a:srgbClr val="333333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58096" y="864190"/>
            <a:ext cx="7227803" cy="352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猪贺岁、新春送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福。在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新春佳节到来之际，锦州市滨海新区总工会、锦州市职工书画协会的多名书法家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来到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司开展“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送祝福、写春联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”，真情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系职工、送福进企业活动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，书法家们为我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员工现场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挥毫泼墨，写下了一幅幅寓意着欢乐、吉祥的春联，免费赠送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给各位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员工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cs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  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29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日上午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，当书法家们来到公司一楼职工书屋时，早已在书屋等待的员工们感激之情溢于言表。活动现场，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书法家们未做休息便铺开纸张为职工们写春联，让员工们赞不绝口。春联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内容既有辞旧迎新的美好愿景，也有国泰民安、和谐发展的励志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高歌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新春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的祝福写在春联里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，新春的喜悦洋溢在每位员工脸上，散发着淡淡墨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香的对联给寒冬腊月增添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了浓浓的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年味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宋体" panose="02010600030101010101" pitchFamily="2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303034" y="699542"/>
            <a:ext cx="6537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此次活动，让员工们领略到了中国书法的魅力，陶冶了情操，更感受到上级工会对公司员工的关爱之情，相信员工们定会在此良好氛围的感召下，在本职岗位努力创新，为公司发展再立新功。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37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949" y="663538"/>
            <a:ext cx="5630101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6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03" y="1353468"/>
            <a:ext cx="7273394" cy="243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0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2019-1-29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电子报第六期</Template>
  <TotalTime>82</TotalTime>
  <Words>262</Words>
  <Application>Microsoft Office PowerPoint</Application>
  <PresentationFormat>全屏显示(16:9)</PresentationFormat>
  <Paragraphs>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华文行楷</vt:lpstr>
      <vt:lpstr>微软雅黑</vt:lpstr>
      <vt:lpstr>华文中宋</vt:lpstr>
      <vt:lpstr>Calibri</vt:lpstr>
      <vt:lpstr>仿宋_GB2312</vt:lpstr>
      <vt:lpstr>电子报第六期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14</cp:revision>
  <dcterms:created xsi:type="dcterms:W3CDTF">2019-01-29T02:47:59Z</dcterms:created>
  <dcterms:modified xsi:type="dcterms:W3CDTF">2019-01-29T05:26:08Z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