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310" r:id="rId4"/>
    <p:sldId id="315" r:id="rId5"/>
    <p:sldId id="316" r:id="rId6"/>
    <p:sldId id="318" r:id="rId7"/>
    <p:sldId id="291" r:id="rId8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0"/>
      <p:bold r:id="rId11"/>
    </p:embeddedFont>
    <p:embeddedFont>
      <p:font typeface="仿宋_GB2312" panose="02010609030101010101" pitchFamily="49" charset="-122"/>
      <p:regular r:id="rId12"/>
    </p:embeddedFont>
    <p:embeddedFont>
      <p:font typeface="华文行楷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仿宋" panose="02010600030101010101" charset="-122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936" y="-348"/>
      </p:cViewPr>
      <p:guideLst>
        <p:guide orient="horz" pos="1619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7698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E2638-744A-4260-8741-0886D62D8C3B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2019-2-20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51569" y="4299942"/>
            <a:ext cx="31790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</a:t>
            </a:r>
            <a:r>
              <a:rPr lang="zh-CN" altLang="en-US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六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" y="-31006"/>
            <a:ext cx="9121775" cy="517450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967990" y="3272155"/>
            <a:ext cx="6089650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曲靖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阳光能源硅材料有限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公司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期项目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投产报道  </a:t>
            </a:r>
            <a:r>
              <a:rPr lang="en-US" altLang="zh-CN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53628" y="99378"/>
            <a:ext cx="9036496" cy="598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</a:pPr>
            <a:r>
              <a:rPr lang="zh-CN" alt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曲靖阳光能源硅材料有限公司</a:t>
            </a:r>
            <a:r>
              <a:rPr lang="zh-CN" altLang="en-US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一</a:t>
            </a:r>
            <a:r>
              <a:rPr lang="zh-CN" alt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期项目</a:t>
            </a:r>
            <a:r>
              <a:rPr lang="zh-CN" altLang="en-US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投产报道</a:t>
            </a:r>
            <a:endParaRPr lang="zh-CN" altLang="en-US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7544" y="620227"/>
            <a:ext cx="8208912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17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日阳光能源曲靖公司年产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3000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吨单晶硅棒和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1.2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亿片单晶硅片一期项目投产，曲靖市市委书记、市长，经开区管委会书记、主任，各县区主管领导、及部分合作伙伴、新闻媒体的朋友莅临现场祝贺。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曲靖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阳光能源硅材料有限公司于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2017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月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注册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2018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年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日开工建设，建设过程中得到了当地政府的大力支持，历时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300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天建成投产，项目进展速度非常之快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未来，相信在阳光能源集团的助力下，在曲靖阳光全体员工的共同努力下，一个科技创新、管理规范、品质优秀、诚信经营的年产值超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亿元的现代化光伏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企业将以全新的面貌迎接四海宾客。  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775" y="134620"/>
            <a:ext cx="4467225" cy="4862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 descr="b0588560bb9ff81072b930ac945fb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180" y="344170"/>
            <a:ext cx="5687060" cy="42659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 descr="d6d1397060a2d03078f98e124c981a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080" y="310515"/>
            <a:ext cx="7426325" cy="41770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25" y="-29845"/>
            <a:ext cx="917892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291715" cy="58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2019-2-20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五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电子报第五期</Template>
  <TotalTime>0</TotalTime>
  <Words>199</Words>
  <Application>Microsoft Office PowerPoint</Application>
  <PresentationFormat>全屏显示(16:9)</PresentationFormat>
  <Paragraphs>9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宋体</vt:lpstr>
      <vt:lpstr>微软雅黑</vt:lpstr>
      <vt:lpstr>仿宋_GB2312</vt:lpstr>
      <vt:lpstr>华文行楷</vt:lpstr>
      <vt:lpstr>华文中宋</vt:lpstr>
      <vt:lpstr>仿宋</vt:lpstr>
      <vt:lpstr>Calibri</vt:lpstr>
      <vt:lpstr>电子报第五期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10</cp:revision>
  <dcterms:created xsi:type="dcterms:W3CDTF">2019-02-19T02:36:00Z</dcterms:created>
  <dcterms:modified xsi:type="dcterms:W3CDTF">2019-02-20T03:33:00Z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2052-11.1.0.8415</vt:lpwstr>
  </property>
</Properties>
</file>