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309" r:id="rId2"/>
    <p:sldId id="290" r:id="rId3"/>
    <p:sldId id="320" r:id="rId4"/>
    <p:sldId id="321" r:id="rId5"/>
    <p:sldId id="325" r:id="rId6"/>
    <p:sldId id="310" r:id="rId7"/>
  </p:sldIdLst>
  <p:sldSz cx="9144000" cy="5143500" type="screen16x9"/>
  <p:notesSz cx="6834188" cy="9979025"/>
  <p:embeddedFontLst>
    <p:embeddedFont>
      <p:font typeface="仿宋_GB2312" charset="-122"/>
      <p:regular r:id="rId9"/>
    </p:embeddedFont>
    <p:embeddedFont>
      <p:font typeface="微软雅黑" pitchFamily="34" charset="-122"/>
      <p:regular r:id="rId10"/>
      <p:bold r:id="rId11"/>
    </p:embeddedFont>
    <p:embeddedFont>
      <p:font typeface="仿宋" pitchFamily="49" charset="-122"/>
      <p:regular r:id="rId12"/>
    </p:embeddedFont>
    <p:embeddedFont>
      <p:font typeface="华文行楷" pitchFamily="2" charset="-122"/>
      <p:regular r:id="rId13"/>
    </p:embeddedFont>
    <p:embeddedFont>
      <p:font typeface="华文中宋" pitchFamily="2" charset="-122"/>
      <p:regular r:id="rId14"/>
    </p:embeddedFont>
    <p:embeddedFont>
      <p:font typeface="Calibri" pitchFamily="34" charset="0"/>
      <p:regular r:id="rId15"/>
      <p:bold r:id="rId16"/>
      <p:italic r:id="rId17"/>
      <p:boldItalic r:id="rId18"/>
    </p:embeddedFont>
  </p:embeddedFontLst>
  <p:custDataLst>
    <p:tags r:id="rId1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45" autoAdjust="0"/>
    <p:restoredTop sz="94556" autoAdjust="0"/>
  </p:normalViewPr>
  <p:slideViewPr>
    <p:cSldViewPr>
      <p:cViewPr varScale="1">
        <p:scale>
          <a:sx n="88" d="100"/>
          <a:sy n="88" d="100"/>
        </p:scale>
        <p:origin x="-108" y="-210"/>
      </p:cViewPr>
      <p:guideLst>
        <p:guide orient="horz" pos="1620"/>
        <p:guide pos="2868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tableStyles" Target="tableStyles.xml"/><Relationship Id="rId10" Type="http://schemas.openxmlformats.org/officeDocument/2006/relationships/font" Target="fonts/font2.fntdata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640A20FB-8464-4CB1-B943-C16692F168C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93410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E751F-D0E2-4919-B7DB-03A460F9B0A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25F185-2A9D-461B-81EF-549C1D381A9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F015BA-6290-4266-BC7A-7DBEACC550B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2164BD-3ED2-4539-A877-B71F94C6D20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97199C-74FE-462A-9B43-CFB02576704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AEE9E1-0D1D-4CA8-96C6-BAD5D2FCE5F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11BC9-471B-4A8A-8C79-E6B105511E2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870EB4-235F-4F95-8AD1-CEF18970D7B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30A91B-4F15-41B4-8117-01E07159F6B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624F5A-93D8-43B8-9C4A-19C15CA813A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0538AE-904D-485C-B772-699C96F4CCA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EADAD1-2AD4-49B8-9A72-E61B334FEFE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1256A18D-CD02-4F8F-BC43-F9B38A06356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55293" y="1059582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038641" y="4299941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第三十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六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3059832" y="3259455"/>
            <a:ext cx="5868144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团结协作、攻坚克难、大胆创新、自主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改造  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80" y="-7938"/>
            <a:ext cx="9152880" cy="5151438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58540" y="551844"/>
            <a:ext cx="8218040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51349" y="139067"/>
            <a:ext cx="60324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noProof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团结协作、攻坚克</a:t>
            </a:r>
            <a:r>
              <a:rPr lang="zh-CN" altLang="en-US" sz="2400" b="1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难、大胆</a:t>
            </a:r>
            <a:r>
              <a:rPr lang="zh-CN" altLang="en-US" sz="2400" b="1" noProof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创新、自主改造</a:t>
            </a:r>
          </a:p>
        </p:txBody>
      </p:sp>
      <p:sp>
        <p:nvSpPr>
          <p:cNvPr id="3" name="矩形 2"/>
          <p:cNvSpPr/>
          <p:nvPr/>
        </p:nvSpPr>
        <p:spPr>
          <a:xfrm>
            <a:off x="544830" y="800100"/>
            <a:ext cx="827468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满足行业 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M6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硅片的需求，晶体公司自 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2020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 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7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月份开始陆续进行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G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１向 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M6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产品规格的转型，而产线现有的部分后道工序老旧设备不具备 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M6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硅片的生产能力，需尽快进行改造。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节省改造成本，切片生技部主动提出尝试自行改造，并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组建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由郭跃任组长、生技和设备人员共同组成的“后道老旧设备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改造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小组”。该小组经多次讨论、推理、论证后确定了插片机、 清洗机、分选机的改造方案。在插片机原 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G1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硅片上料工装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尺寸严重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不足的情况下，小组通过调整侧、后挡板尺寸及自制 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L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型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侧喷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件、薄型固定板等创新型改造，满足插片需求；为解决清洗机 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M6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硅片因片面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大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而产生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粘片问题，小组多次研究慢提拉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系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762660" y="600731"/>
            <a:ext cx="3057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晶体公司后道老旧设备改造小组</a:t>
            </a:r>
            <a:endParaRPr lang="zh-CN" altLang="en-US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80" y="-7938"/>
            <a:ext cx="9152880" cy="5151438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58540" y="551844"/>
            <a:ext cx="8218040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4645" y="267970"/>
            <a:ext cx="8514080" cy="501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统，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并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由大家集思广益确定改动小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、成本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低的慢提拉槽架增高的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简洁方案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，粘片问题改善效果明显。在台达分选机上料工装严重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制约片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盒装夹的情况下，小组研发并自制前、侧定位挡块，调整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检测模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组和优化参数，最终实现 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M6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硅片的顺畅流转和检测能力。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经过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改造小组业务部门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一个多月的共同努力及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密切配合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不仅圆满完成改造且经跟踪、验证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，数据稳定，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改造后的设备已具备 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M6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硅片的流转能力，可以满足临时提产需求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，改造费用仅为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厂家改造费用的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16%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，合计节省资金 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50.6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万元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 晶体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公司后道老旧设备改造小组成员攻坚克难、大胆创新，是全体员工学习的榜样，晶体公司全员在今后的工作中必将注重成本、关注细节， 群策群力、共创共赢，为集团公司的发展贡献力量。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80" y="-7938"/>
            <a:ext cx="9152880" cy="5151438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58540" y="551844"/>
            <a:ext cx="8218040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660" y="188595"/>
            <a:ext cx="4924425" cy="45967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569910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2020-10-30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47f43b0e-1d13-44a0-b71c-9e159a791d57}"/>
</p:tagLst>
</file>

<file path=ppt/theme/theme1.xml><?xml version="1.0" encoding="utf-8"?>
<a:theme xmlns:a="http://schemas.openxmlformats.org/drawingml/2006/main" name="电子报第三十一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电子报第三十一期</Template>
  <TotalTime>33</TotalTime>
  <Words>421</Words>
  <Application>Microsoft Office PowerPoint</Application>
  <PresentationFormat>全屏显示(16:9)</PresentationFormat>
  <Paragraphs>14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5" baseType="lpstr">
      <vt:lpstr>Arial</vt:lpstr>
      <vt:lpstr>宋体</vt:lpstr>
      <vt:lpstr>仿宋_GB2312</vt:lpstr>
      <vt:lpstr>微软雅黑</vt:lpstr>
      <vt:lpstr>仿宋</vt:lpstr>
      <vt:lpstr>华文行楷</vt:lpstr>
      <vt:lpstr>华文中宋</vt:lpstr>
      <vt:lpstr>Calibri</vt:lpstr>
      <vt:lpstr>电子报第三十一期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8</cp:revision>
  <dcterms:created xsi:type="dcterms:W3CDTF">2020-10-30T06:04:00Z</dcterms:created>
  <dcterms:modified xsi:type="dcterms:W3CDTF">2020-10-30T08:13:12Z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2052-11.1.0.10072</vt:lpwstr>
  </property>
</Properties>
</file>